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F682"/>
    <a:srgbClr val="3A0000"/>
    <a:srgbClr val="FFFD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127"/>
    <p:restoredTop sz="93700"/>
  </p:normalViewPr>
  <p:slideViewPr>
    <p:cSldViewPr snapToGrid="0" snapToObjects="1">
      <p:cViewPr varScale="1">
        <p:scale>
          <a:sx n="57" d="100"/>
          <a:sy n="57" d="100"/>
        </p:scale>
        <p:origin x="-12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51F7F-4952-0E40-ADF9-7B2EC642412B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0748-7ED2-BF43-BBEB-4C2E194CC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48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0748-7ED2-BF43-BBEB-4C2E194CC6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073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4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10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06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75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3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0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50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150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8121508"/>
          </a:xfrm>
          <a:prstGeom prst="rect">
            <a:avLst/>
          </a:prstGeom>
          <a:solidFill>
            <a:srgbClr val="00206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37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40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7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463D-4E3A-8D4E-A54B-5B43B2EC2DB4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89F6-A1A0-B448-8895-9BCF608F1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9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pgspada.brightspac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15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2192000" cy="837818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0795" y="4317428"/>
            <a:ext cx="9102437" cy="1039091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51749" y="4358993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PESERTA PPG Dalam Jabatan</a:t>
            </a:r>
            <a:endParaRPr lang="en-US" sz="66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60795" y="3486603"/>
            <a:ext cx="9144000" cy="1113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Bimtek Daring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2359" y="4929338"/>
            <a:ext cx="9144000" cy="1113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hybrid learning PPG </a:t>
            </a:r>
            <a:r>
              <a:rPr lang="en-US" sz="37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dalam</a:t>
            </a:r>
            <a:r>
              <a:rPr lang="en-US" sz="3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7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Jabatan</a:t>
            </a:r>
            <a:endParaRPr lang="en-US" sz="3700" dirty="0">
              <a:solidFill>
                <a:schemeClr val="accent4">
                  <a:lumMod val="20000"/>
                  <a:lumOff val="8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74652" y="6126027"/>
            <a:ext cx="9102433" cy="6330"/>
          </a:xfrm>
          <a:prstGeom prst="line">
            <a:avLst/>
          </a:prstGeom>
          <a:ln w="38100">
            <a:solidFill>
              <a:srgbClr val="FFFD7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60795" y="3891325"/>
            <a:ext cx="2743201" cy="3764"/>
          </a:xfrm>
          <a:prstGeom prst="line">
            <a:avLst/>
          </a:prstGeom>
          <a:ln w="38100">
            <a:solidFill>
              <a:srgbClr val="FFFD7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920031" y="3879646"/>
            <a:ext cx="2743201" cy="3764"/>
          </a:xfrm>
          <a:prstGeom prst="line">
            <a:avLst/>
          </a:prstGeom>
          <a:ln w="38100">
            <a:solidFill>
              <a:srgbClr val="FFFD7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571186" y="3891325"/>
            <a:ext cx="10391" cy="2248124"/>
          </a:xfrm>
          <a:prstGeom prst="line">
            <a:avLst/>
          </a:prstGeom>
          <a:ln w="38100">
            <a:solidFill>
              <a:srgbClr val="FFFD7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0649377" y="3867377"/>
            <a:ext cx="13855" cy="2272072"/>
          </a:xfrm>
          <a:prstGeom prst="line">
            <a:avLst/>
          </a:prstGeom>
          <a:ln w="38100">
            <a:solidFill>
              <a:srgbClr val="FFFD7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70251" y="3040740"/>
            <a:ext cx="331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- Tim PPG Undiksha</a:t>
            </a:r>
            <a:r>
              <a:rPr lang="en-US" sz="20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- 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8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9" y="368880"/>
            <a:ext cx="10490657" cy="861403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AKTIFITAS (membaca/mendownload materi, mengerjakan tugas, menjawab soal, diskusi dan yang lainnya)</a:t>
            </a:r>
            <a:endParaRPr lang="en-US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9" y="1512916"/>
            <a:ext cx="10490657" cy="51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682" y="368881"/>
            <a:ext cx="7267904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0165" y="4631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Materi (PDF, PPT, ataupun sebuah video) </a:t>
            </a:r>
            <a:endParaRPr lang="en-US" sz="2400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2545" t="5379" r="13682" b="11030"/>
          <a:stretch>
            <a:fillRect/>
          </a:stretch>
        </p:blipFill>
        <p:spPr bwMode="auto">
          <a:xfrm>
            <a:off x="693682" y="1125339"/>
            <a:ext cx="10561751" cy="57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1" y="1296776"/>
            <a:ext cx="11649717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9381" y="368881"/>
            <a:ext cx="7712205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0165" y="4631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TUGAS</a:t>
            </a:r>
            <a:endParaRPr lang="en-US" sz="2400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67" y="1172095"/>
            <a:ext cx="10733011" cy="568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1767" y="368881"/>
            <a:ext cx="7712205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0165" y="4631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UPLOAD TUGAS</a:t>
            </a:r>
            <a:endParaRPr lang="en-US" sz="2400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390" y="1014153"/>
            <a:ext cx="11184263" cy="50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1767" y="302381"/>
            <a:ext cx="7712205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0165" y="3966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KUIS (TES FORMATIF)</a:t>
            </a:r>
            <a:endParaRPr lang="en-US" sz="2400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6" y="1197023"/>
            <a:ext cx="10989425" cy="63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1642" y="302381"/>
            <a:ext cx="7712205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0040" y="3966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MENJAWAB KUIS</a:t>
            </a:r>
            <a:endParaRPr lang="en-US" sz="2400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255222"/>
            <a:ext cx="11466224" cy="560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3244" y="302381"/>
            <a:ext cx="7712205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1642" y="3966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SUBMIT KUIS</a:t>
            </a:r>
            <a:endParaRPr lang="en-US" sz="2400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145" y="897774"/>
            <a:ext cx="10854668" cy="61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9119" y="169381"/>
            <a:ext cx="7712205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7517" y="2636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HASIL KUIS</a:t>
            </a:r>
            <a:endParaRPr lang="en-US" sz="2400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38" y="232951"/>
            <a:ext cx="11055077" cy="897584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Kelas PPG Dalam Jabatan dan Helpdesk Undiksha Tahun 2019</a:t>
            </a:r>
            <a:endParaRPr lang="en-US" sz="280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9738" y="1280165"/>
          <a:ext cx="11055077" cy="566928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65697"/>
                <a:gridCol w="3302679"/>
                <a:gridCol w="4060781"/>
                <a:gridCol w="2425920"/>
              </a:tblGrid>
              <a:tr h="699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rgbClr val="F9F6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Kelas Umum</a:t>
                      </a:r>
                    </a:p>
                  </a:txBody>
                  <a:tcPr marL="9525" marR="9525" marT="9525" marB="0" anchor="ctr">
                    <a:solidFill>
                      <a:srgbClr val="F9F6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IT/Helpdesk</a:t>
                      </a:r>
                    </a:p>
                  </a:txBody>
                  <a:tcPr marL="9525" marR="9525" marT="9525" marB="0" anchor="ctr">
                    <a:solidFill>
                      <a:srgbClr val="F9F6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Nomor HP</a:t>
                      </a:r>
                    </a:p>
                  </a:txBody>
                  <a:tcPr marL="9525" marR="9525" marT="9525" marB="0" anchor="ctr">
                    <a:solidFill>
                      <a:srgbClr val="F9F682"/>
                    </a:solidFill>
                  </a:tcPr>
                </a:tc>
              </a:tr>
              <a:tr h="377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Guru Kelas SD KelasA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Kadek Sri Handayani, S.E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087762125315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7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Guru Kelas SD KelasB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Guru Kelas SD KelasC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I Gst. Made Adi Suryawan, S.Pd.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08563835853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7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Guru Kelas SD KelasD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Guru Kelas SD KelasE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I Putu Parwata, S.Pd.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082145537888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7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Guru Kelas SD KelasF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Guru Kelas TK KelasA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 Pak Nova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081936611666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8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Guru Kelas TK KelasB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Ni Luh Sumartini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081916125612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85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Bahasa Inggris KelasA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I Made Darmana, S.Pd.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08174760911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7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PJOK KelasA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 Bu Susi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087762256245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7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PJOK KelasB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6946" y="2992586"/>
            <a:ext cx="6553200" cy="979029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089861" y="3121299"/>
            <a:ext cx="3505207" cy="8503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TERIMA KASIH</a:t>
            </a:r>
            <a:endParaRPr lang="en-US" sz="36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3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H="1" flipV="1">
            <a:off x="2185559" y="5271420"/>
            <a:ext cx="1" cy="53599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89421" y="344585"/>
            <a:ext cx="6331543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14105" y="368881"/>
            <a:ext cx="5985179" cy="8503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STRUKTUR MATERI DARING</a:t>
            </a:r>
            <a:endParaRPr lang="en-US" sz="36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08370" y="3047994"/>
            <a:ext cx="2244436" cy="2216727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8370" y="3632252"/>
            <a:ext cx="2244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MATA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KEGIATAN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987" y="2068655"/>
            <a:ext cx="457200" cy="443345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</a:rPr>
              <a:t>1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49787" y="2633543"/>
            <a:ext cx="457200" cy="443345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06987" y="3934684"/>
            <a:ext cx="457200" cy="443345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01296" y="5144364"/>
            <a:ext cx="457200" cy="443345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62589" y="5777339"/>
            <a:ext cx="457200" cy="443345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2625" y="5195959"/>
            <a:ext cx="457200" cy="443345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6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7914" y="1680930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MODUL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9692" y="2267358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MODUL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6892" y="3578575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MODUL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1201" y="4740874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MODUL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8639" y="5403043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MODUL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530" y="4826627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MODUL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stCxn id="5" idx="0"/>
            <a:endCxn id="7" idx="4"/>
          </p:cNvCxnSpPr>
          <p:nvPr/>
        </p:nvCxnSpPr>
        <p:spPr>
          <a:xfrm flipH="1" flipV="1">
            <a:off x="2230587" y="2512000"/>
            <a:ext cx="1" cy="53599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3"/>
          </p:cNvCxnSpPr>
          <p:nvPr/>
        </p:nvCxnSpPr>
        <p:spPr>
          <a:xfrm flipV="1">
            <a:off x="3096429" y="3011962"/>
            <a:ext cx="420313" cy="462598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6"/>
            <a:endCxn id="9" idx="2"/>
          </p:cNvCxnSpPr>
          <p:nvPr/>
        </p:nvCxnSpPr>
        <p:spPr>
          <a:xfrm flipV="1">
            <a:off x="3352806" y="4156357"/>
            <a:ext cx="554181" cy="1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1"/>
            <a:endCxn id="5" idx="5"/>
          </p:cNvCxnSpPr>
          <p:nvPr/>
        </p:nvCxnSpPr>
        <p:spPr>
          <a:xfrm flipH="1" flipV="1">
            <a:off x="3024116" y="4940089"/>
            <a:ext cx="444135" cy="269201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6"/>
          </p:cNvCxnSpPr>
          <p:nvPr/>
        </p:nvCxnSpPr>
        <p:spPr>
          <a:xfrm flipV="1">
            <a:off x="969825" y="5057593"/>
            <a:ext cx="611833" cy="360039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64187" y="4156356"/>
            <a:ext cx="1039091" cy="2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936677" y="1523994"/>
            <a:ext cx="796638" cy="743363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KB1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36677" y="2904692"/>
            <a:ext cx="796638" cy="743363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KB2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36677" y="4427342"/>
            <a:ext cx="796638" cy="743363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KB3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36677" y="5973925"/>
            <a:ext cx="796638" cy="743363"/>
          </a:xfrm>
          <a:prstGeom prst="ellipse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KB4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389422" y="1881629"/>
            <a:ext cx="41567" cy="4463977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5" idx="2"/>
          </p:cNvCxnSpPr>
          <p:nvPr/>
        </p:nvCxnSpPr>
        <p:spPr>
          <a:xfrm>
            <a:off x="5417134" y="1892902"/>
            <a:ext cx="519543" cy="277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89423" y="6349940"/>
            <a:ext cx="519543" cy="277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03277" y="4796465"/>
            <a:ext cx="519543" cy="277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30989" y="3252583"/>
            <a:ext cx="519543" cy="277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453751" y="1523994"/>
            <a:ext cx="4281055" cy="5193294"/>
          </a:xfrm>
          <a:prstGeom prst="rect">
            <a:avLst/>
          </a:prstGeom>
          <a:solidFill>
            <a:srgbClr val="002060">
              <a:alpha val="94000"/>
            </a:srgbClr>
          </a:solidFill>
          <a:ln>
            <a:solidFill>
              <a:srgbClr val="FFF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6749420" y="1878855"/>
            <a:ext cx="718185" cy="277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20604" y="3273395"/>
            <a:ext cx="718185" cy="277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20604" y="4768379"/>
            <a:ext cx="718185" cy="277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5566" y="6352714"/>
            <a:ext cx="718185" cy="2774"/>
          </a:xfrm>
          <a:prstGeom prst="line">
            <a:avLst/>
          </a:prstGeom>
          <a:ln>
            <a:solidFill>
              <a:srgbClr val="FFF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64583" y="1782466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DESKRIPSI TOPIK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65690" y="2285696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CAPAIAN PEMBELAJARAN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65690" y="2830662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MATERI [learning object]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64583" y="3875953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DISKUSI [discussion forum]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64583" y="3359854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RANGKUMAN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64583" y="4967735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TUGAS [assignment]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64583" y="4468476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TES FORMATIF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64582" y="5546144"/>
            <a:ext cx="425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DAFTAR PUSTAKA </a:t>
            </a:r>
            <a:r>
              <a:rPr lang="en-US" sz="2400" smtClean="0">
                <a:solidFill>
                  <a:schemeClr val="bg1"/>
                </a:solidFill>
              </a:rPr>
              <a:t>[reference]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64583" y="6062243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SENARAI [glossary]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65" y="1381043"/>
            <a:ext cx="10225515" cy="54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30165" y="368881"/>
            <a:ext cx="7267904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0165" y="4631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Laman : </a:t>
            </a:r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https://ppgspada.brightspace.com</a:t>
            </a:r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165" y="368881"/>
            <a:ext cx="7267904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0165" y="4631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Halaman Depan (Home Page) </a:t>
            </a:r>
            <a:endParaRPr lang="en-US" sz="24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7629" t="5379" r="10409" b="12242"/>
          <a:stretch>
            <a:fillRect/>
          </a:stretch>
        </p:blipFill>
        <p:spPr bwMode="auto">
          <a:xfrm>
            <a:off x="930166" y="1099523"/>
            <a:ext cx="10273672" cy="58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409" t="4848" r="13545" b="12485"/>
          <a:stretch>
            <a:fillRect/>
          </a:stretch>
        </p:blipFill>
        <p:spPr bwMode="auto">
          <a:xfrm>
            <a:off x="631767" y="1155470"/>
            <a:ext cx="10873048" cy="60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93682" y="368881"/>
            <a:ext cx="7267904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0165" y="4631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Account Setting dan Edit Profile </a:t>
            </a:r>
            <a:endParaRPr lang="en-US" sz="24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682" y="368881"/>
            <a:ext cx="7267904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0165" y="463181"/>
            <a:ext cx="703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Pilih Kelas (Courses) </a:t>
            </a:r>
            <a:endParaRPr lang="en-US" sz="24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2545" t="5379" r="16682" b="11758"/>
          <a:stretch>
            <a:fillRect/>
          </a:stretch>
        </p:blipFill>
        <p:spPr bwMode="auto">
          <a:xfrm>
            <a:off x="693682" y="1117006"/>
            <a:ext cx="10212616" cy="623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955" t="5091" r="12454" b="11515"/>
          <a:stretch>
            <a:fillRect/>
          </a:stretch>
        </p:blipFill>
        <p:spPr bwMode="auto">
          <a:xfrm>
            <a:off x="615141" y="1138843"/>
            <a:ext cx="10922923" cy="65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93682" y="368881"/>
            <a:ext cx="10844382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30165" y="463181"/>
            <a:ext cx="9311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Pilihan Menu – Conten-Diskusi – Calasslist – Course Tools</a:t>
            </a:r>
            <a:endParaRPr lang="en-US" sz="24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2545" r="15591" b="11515"/>
          <a:stretch>
            <a:fillRect/>
          </a:stretch>
        </p:blipFill>
        <p:spPr bwMode="auto">
          <a:xfrm>
            <a:off x="881150" y="1147156"/>
            <a:ext cx="10324406" cy="571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81150" y="368881"/>
            <a:ext cx="10324406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1128" y="463181"/>
            <a:ext cx="8864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Pengumuman - Announcements</a:t>
            </a:r>
            <a:endParaRPr lang="en-US" sz="2400" b="1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12545" t="4121" r="12591" b="11515"/>
          <a:stretch>
            <a:fillRect/>
          </a:stretch>
        </p:blipFill>
        <p:spPr bwMode="auto">
          <a:xfrm>
            <a:off x="748145" y="1072342"/>
            <a:ext cx="10490662" cy="578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48149" y="368881"/>
            <a:ext cx="10490657" cy="648298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8128" y="463181"/>
            <a:ext cx="8864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Course Overview</a:t>
            </a:r>
            <a:endParaRPr lang="en-US" sz="2400" b="1" dirty="0" smtClean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251</Words>
  <Application>Microsoft Office PowerPoint</Application>
  <PresentationFormat>Custom</PresentationFormat>
  <Paragraphs>90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tugas/peran</dc:title>
  <dc:creator>Microsoft Office User</dc:creator>
  <cp:lastModifiedBy>gusanom</cp:lastModifiedBy>
  <cp:revision>38</cp:revision>
  <dcterms:created xsi:type="dcterms:W3CDTF">2018-05-29T05:38:00Z</dcterms:created>
  <dcterms:modified xsi:type="dcterms:W3CDTF">2019-01-18T22:33:55Z</dcterms:modified>
</cp:coreProperties>
</file>